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9"/>
  </p:notesMasterIdLst>
  <p:sldIdLst>
    <p:sldId id="256" r:id="rId2"/>
    <p:sldId id="257" r:id="rId3"/>
    <p:sldId id="261" r:id="rId4"/>
    <p:sldId id="260" r:id="rId5"/>
    <p:sldId id="259" r:id="rId6"/>
    <p:sldId id="258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E8812-0B89-4218-8AEF-8685046F2403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75B10-AE23-495D-93FC-3A0A31451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013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78C6-B66F-45B7-A14F-D396B8E9BC26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3F22-929D-4C0B-9EFC-D89DA689F52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78C6-B66F-45B7-A14F-D396B8E9BC26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3F22-929D-4C0B-9EFC-D89DA689F5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78C6-B66F-45B7-A14F-D396B8E9BC26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3F22-929D-4C0B-9EFC-D89DA689F5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78C6-B66F-45B7-A14F-D396B8E9BC26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3F22-929D-4C0B-9EFC-D89DA689F52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78C6-B66F-45B7-A14F-D396B8E9BC26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3F22-929D-4C0B-9EFC-D89DA689F5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78C6-B66F-45B7-A14F-D396B8E9BC26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3F22-929D-4C0B-9EFC-D89DA689F52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78C6-B66F-45B7-A14F-D396B8E9BC26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3F22-929D-4C0B-9EFC-D89DA689F52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78C6-B66F-45B7-A14F-D396B8E9BC26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3F22-929D-4C0B-9EFC-D89DA689F5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78C6-B66F-45B7-A14F-D396B8E9BC26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3F22-929D-4C0B-9EFC-D89DA689F5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78C6-B66F-45B7-A14F-D396B8E9BC26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3F22-929D-4C0B-9EFC-D89DA689F5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78C6-B66F-45B7-A14F-D396B8E9BC26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3F22-929D-4C0B-9EFC-D89DA689F52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16A78C6-B66F-45B7-A14F-D396B8E9BC26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D93F22-929D-4C0B-9EFC-D89DA689F5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9812" y="0"/>
            <a:ext cx="91738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5825" y="260648"/>
            <a:ext cx="8784976" cy="625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e-BY" b="1" dirty="0" smtClean="0">
                <a:effectLst/>
                <a:latin typeface="Times New Roman"/>
                <a:ea typeface="Calibri"/>
                <a:cs typeface="Times New Roman"/>
              </a:rPr>
              <a:t>Учреждение образования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e-BY" b="1" dirty="0" smtClean="0">
                <a:effectLst/>
                <a:latin typeface="Times New Roman"/>
                <a:ea typeface="Calibri"/>
                <a:cs typeface="Times New Roman"/>
              </a:rPr>
              <a:t>«Гомельский государственный университет имени Франциска Скорины»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be-BY" sz="1600" b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e-BY" sz="1600" b="1" dirty="0" smtClean="0">
                <a:effectLst/>
                <a:latin typeface="Times New Roman"/>
                <a:ea typeface="Calibri"/>
                <a:cs typeface="Times New Roman"/>
              </a:rPr>
              <a:t>Геолого-географический факультет</a:t>
            </a:r>
            <a:endParaRPr lang="ru-RU" sz="1100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e-BY" sz="1600" b="1" dirty="0" smtClean="0">
                <a:effectLst/>
                <a:latin typeface="Times New Roman"/>
                <a:ea typeface="Calibri"/>
                <a:cs typeface="Times New Roman"/>
              </a:rPr>
              <a:t>Кафедра геологии и географии</a:t>
            </a:r>
            <a:endParaRPr lang="ru-RU" sz="1100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e-BY" sz="16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e-BY" sz="2000" dirty="0" smtClean="0">
                <a:effectLst/>
                <a:latin typeface="Times New Roman"/>
                <a:ea typeface="Calibri"/>
                <a:cs typeface="Times New Roman"/>
              </a:rPr>
              <a:t>Республиканский гражданско-патриотический проект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be-BY" sz="1600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e-BY" sz="2400" b="1" dirty="0" smtClean="0">
                <a:effectLst/>
                <a:latin typeface="Times New Roman"/>
                <a:ea typeface="Calibri"/>
                <a:cs typeface="Times New Roman"/>
              </a:rPr>
              <a:t>«Собери Беларусь в своем сердце»</a:t>
            </a:r>
            <a:endParaRPr lang="ru-RU" sz="1100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e-BY" sz="2400" b="1" dirty="0" smtClean="0">
                <a:effectLst/>
                <a:latin typeface="Times New Roman"/>
                <a:ea typeface="Calibri"/>
                <a:cs typeface="Times New Roman"/>
              </a:rPr>
              <a:t>Номинация «Тропами природы»</a:t>
            </a:r>
            <a:endParaRPr lang="ru-RU" sz="1100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be-BY" sz="1600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ru-RU" sz="2800" b="1" i="1" kern="0" dirty="0" smtClean="0">
                <a:effectLst/>
                <a:latin typeface="Times New Roman"/>
                <a:ea typeface="Times New Roman"/>
              </a:rPr>
              <a:t>«Путешествие </a:t>
            </a:r>
          </a:p>
          <a:p>
            <a:pPr algn="ctr">
              <a:lnSpc>
                <a:spcPct val="115000"/>
              </a:lnSpc>
            </a:pPr>
            <a:r>
              <a:rPr lang="ru-RU" sz="2800" b="1" i="1" kern="0" dirty="0" smtClean="0">
                <a:effectLst/>
                <a:latin typeface="Times New Roman"/>
                <a:ea typeface="Times New Roman"/>
              </a:rPr>
              <a:t>по </a:t>
            </a:r>
            <a:r>
              <a:rPr lang="ru-RU" sz="2800" b="1" i="1" kern="0" dirty="0" err="1" smtClean="0">
                <a:effectLst/>
                <a:latin typeface="Times New Roman"/>
                <a:ea typeface="Times New Roman"/>
              </a:rPr>
              <a:t>Лоевщине</a:t>
            </a:r>
            <a:r>
              <a:rPr lang="ru-RU" sz="2800" b="1" i="1" kern="0" dirty="0" smtClean="0">
                <a:effectLst/>
                <a:latin typeface="Times New Roman"/>
                <a:ea typeface="Times New Roman"/>
              </a:rPr>
              <a:t>»</a:t>
            </a:r>
            <a:endParaRPr lang="ru-RU" sz="1400" b="1" kern="0" dirty="0" smtClean="0"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be-BY" sz="2800" b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e-BY" sz="2800" b="1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e-BY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be-BY" b="1" dirty="0" smtClean="0">
                <a:effectLst/>
                <a:latin typeface="Times New Roman"/>
                <a:ea typeface="Calibri"/>
                <a:cs typeface="Times New Roman"/>
              </a:rPr>
              <a:t>Составители: Мележ Т.А., Галезник О.И.</a:t>
            </a:r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717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9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514" y="669244"/>
            <a:ext cx="6950878" cy="5208027"/>
          </a:xfrm>
          <a:prstGeom prst="rect">
            <a:avLst/>
          </a:prstGeom>
        </p:spPr>
      </p:pic>
      <p:sp>
        <p:nvSpPr>
          <p:cNvPr id="19" name="Надпись 2"/>
          <p:cNvSpPr txBox="1">
            <a:spLocks noChangeArrowheads="1"/>
          </p:cNvSpPr>
          <p:nvPr/>
        </p:nvSpPr>
        <p:spPr bwMode="auto">
          <a:xfrm>
            <a:off x="1907704" y="22815"/>
            <a:ext cx="5097780" cy="64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effectLst/>
                <a:latin typeface="Bookman Old Style" pitchFamily="18" charset="0"/>
                <a:ea typeface="Calibri"/>
                <a:cs typeface="Times New Roman"/>
              </a:rPr>
              <a:t>Карта-схема маршрута «</a:t>
            </a:r>
            <a:r>
              <a:rPr lang="ru-RU" b="1" dirty="0" err="1">
                <a:effectLst/>
                <a:latin typeface="Bookman Old Style" pitchFamily="18" charset="0"/>
                <a:ea typeface="Calibri"/>
                <a:cs typeface="Times New Roman"/>
              </a:rPr>
              <a:t>Лоевщина</a:t>
            </a:r>
            <a:r>
              <a:rPr lang="ru-RU" b="1" dirty="0">
                <a:effectLst/>
                <a:latin typeface="Bookman Old Style" pitchFamily="18" charset="0"/>
                <a:ea typeface="Calibri"/>
                <a:cs typeface="Times New Roman"/>
              </a:rPr>
              <a:t>»</a:t>
            </a:r>
            <a:endParaRPr lang="ru-RU" dirty="0">
              <a:effectLst/>
              <a:latin typeface="Bookman Old Style" pitchFamily="18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effectLst/>
                <a:latin typeface="Bookman Old Style" pitchFamily="18" charset="0"/>
                <a:ea typeface="Calibri"/>
                <a:cs typeface="Times New Roman"/>
              </a:rPr>
              <a:t>Масштаб 1 : 1120000</a:t>
            </a:r>
            <a:endParaRPr lang="ru-RU" dirty="0">
              <a:effectLst/>
              <a:latin typeface="Bookman Old Style" pitchFamily="18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e-BY" sz="1600" b="1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0" name="Поле 26"/>
          <p:cNvSpPr txBox="1">
            <a:spLocks noChangeArrowheads="1"/>
          </p:cNvSpPr>
          <p:nvPr/>
        </p:nvSpPr>
        <p:spPr bwMode="auto">
          <a:xfrm>
            <a:off x="179512" y="5324774"/>
            <a:ext cx="3000375" cy="28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e-BY" sz="1600" dirty="0">
                <a:effectLst/>
                <a:latin typeface="Arial" pitchFamily="34" charset="0"/>
                <a:ea typeface="Calibri"/>
                <a:cs typeface="Arial" pitchFamily="34" charset="0"/>
              </a:rPr>
              <a:t>Условные обозначения:</a:t>
            </a:r>
            <a:endParaRPr lang="ru-RU" sz="1200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19" r="5881" b="24606"/>
          <a:stretch/>
        </p:blipFill>
        <p:spPr bwMode="auto">
          <a:xfrm>
            <a:off x="248125" y="5760040"/>
            <a:ext cx="5061857" cy="901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17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885160" y="188640"/>
            <a:ext cx="800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  <a:latin typeface="Bookman Old Style" pitchFamily="18" charset="0"/>
                <a:ea typeface="Calibri"/>
              </a:rPr>
              <a:t>Объект показа № 1 - Геологическое обнажение «Ляхова гора» 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5022" y="692696"/>
            <a:ext cx="8640960" cy="912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Обнажение Ляхова гора находится на правом берегу реки Днепр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Лоевском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районе Беларуси (около деревни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Страдубка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). В этом обнажении зафиксированы важные события конца палеогена и неогена.</a:t>
            </a:r>
          </a:p>
        </p:txBody>
      </p:sp>
      <p:pic>
        <p:nvPicPr>
          <p:cNvPr id="22" name="Рисунок 2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196" y="1854211"/>
            <a:ext cx="3995283" cy="2446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40" y="1854144"/>
            <a:ext cx="4309662" cy="3223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3913377"/>
            <a:ext cx="4515770" cy="294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276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" y="0"/>
            <a:ext cx="924176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716016" y="332656"/>
            <a:ext cx="442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Геологическое обнажение </a:t>
            </a:r>
          </a:p>
          <a:p>
            <a:pPr algn="ctr"/>
            <a:r>
              <a:rPr lang="ru-RU" b="1" dirty="0" smtClean="0"/>
              <a:t>«Ляхова гора»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4906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3265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b="1" dirty="0" smtClean="0">
                <a:latin typeface="Bookman Old Style" pitchFamily="18" charset="0"/>
              </a:rPr>
              <a:t>Объект показа № 2 - Памятник природы республиканского значения геологическое обнажение озерно-болотных отложений «Лоев</a:t>
            </a:r>
            <a:r>
              <a:rPr lang="ru-RU" b="1" dirty="0" smtClean="0">
                <a:latin typeface="Bookman Old Style" pitchFamily="18" charset="0"/>
              </a:rPr>
              <a:t>»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266195"/>
            <a:ext cx="8424936" cy="653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14000"/>
              </a:lnSpc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Лоевское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геологическое обнажение изучается белорусскими учеными с 1930 г. В 1963 г. оно было объявлено памятником природы республиканского значения. </a:t>
            </a:r>
          </a:p>
        </p:txBody>
      </p:sp>
      <p:pic>
        <p:nvPicPr>
          <p:cNvPr id="6" name="Рисунок 5" descr="D:\РАЗНОЕ\Фото\Геологическая практика. Бригада №1. 2015г\Маршрут 4. Лоев\4.1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6084143" cy="419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227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95" y="332656"/>
            <a:ext cx="5248275" cy="415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5268" y="4598151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Пески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 песчаники аллювиального генезиса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поозерского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возраста</a:t>
            </a:r>
          </a:p>
        </p:txBody>
      </p:sp>
      <p:pic>
        <p:nvPicPr>
          <p:cNvPr id="6" name="Рисунок 5" descr="C:\Documents and Settings\abramovich\Мои документы\19JCOtZedkI.jpg"/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32656"/>
            <a:ext cx="2766695" cy="415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012160" y="4736650"/>
            <a:ext cx="2384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Муравинский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торф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2419" y="5373216"/>
            <a:ext cx="8563077" cy="923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Обнажение находится в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г.п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Лоев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, в городском парке, на правом берегу Днепра на 300 м ниже устья р.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Сож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. Здесь обнажаются отложения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муравинского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межстадиала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и предыдущего позднего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ледниковья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, так называемого Лоевского </a:t>
            </a:r>
            <a:r>
              <a:rPr lang="ru-RU" sz="1600" dirty="0" err="1" smtClean="0">
                <a:effectLst/>
                <a:latin typeface="Times New Roman"/>
                <a:ea typeface="Calibri"/>
                <a:cs typeface="Times New Roman"/>
              </a:rPr>
              <a:t>интерстадиала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r>
              <a:rPr lang="ru-RU" sz="1600" i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332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8384"/>
            <a:ext cx="9366103" cy="686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2" y="1230092"/>
            <a:ext cx="65271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</a:rPr>
              <a:t>ХОРОШИХ ВПЕЧАТЛЕНИЙ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</a:rPr>
              <a:t>МЫ ЖЕЛАЕМ ВАМ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sym typeface="Wingdings" pitchFamily="2" charset="2"/>
              </a:rPr>
              <a:t>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295426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907B28-5865-45C1-8036-7920D9B4704C}"/>
</file>

<file path=customXml/itemProps2.xml><?xml version="1.0" encoding="utf-8"?>
<ds:datastoreItem xmlns:ds="http://schemas.openxmlformats.org/officeDocument/2006/customXml" ds:itemID="{3D3CC2FB-F66D-4BC3-83BD-1ABBF197D338}"/>
</file>

<file path=customXml/itemProps3.xml><?xml version="1.0" encoding="utf-8"?>
<ds:datastoreItem xmlns:ds="http://schemas.openxmlformats.org/officeDocument/2006/customXml" ds:itemID="{3D9669A5-DDAB-494E-A537-FA608B18D0EF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65</TotalTime>
  <Words>166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Dmitry Tarasov</cp:lastModifiedBy>
  <cp:revision>11</cp:revision>
  <dcterms:created xsi:type="dcterms:W3CDTF">2017-01-28T10:29:00Z</dcterms:created>
  <dcterms:modified xsi:type="dcterms:W3CDTF">2017-05-23T06:54:44Z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